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4" r:id="rId28"/>
    <p:sldId id="282" r:id="rId29"/>
    <p:sldId id="283" r:id="rId30"/>
    <p:sldId id="284" r:id="rId31"/>
    <p:sldId id="285" r:id="rId32"/>
    <p:sldId id="286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89" r:id="rId41"/>
    <p:sldId id="292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icrosoft Himalaya" panose="01010100010101010101" pitchFamily="2" charset="0"/>
      <p:regular r:id="rId48"/>
    </p:embeddedFont>
    <p:embeddedFont>
      <p:font typeface="MS PGothic" panose="020B0600070205080204" pitchFamily="34" charset="-128"/>
      <p:regular r:id="rId49"/>
    </p:embeddedFont>
    <p:embeddedFont>
      <p:font typeface="Nirmala UI" panose="020B0502040204020203" pitchFamily="34" charset="0"/>
      <p:regular r:id="rId50"/>
      <p:bold r:id="rId51"/>
    </p:embeddedFont>
    <p:embeddedFont>
      <p:font typeface="Poppins" panose="020B0604020202020204" charset="0"/>
      <p:regular r:id="rId52"/>
      <p:bold r:id="rId53"/>
      <p:italic r:id="rId54"/>
      <p:boldItalic r:id="rId55"/>
    </p:embeddedFont>
    <p:embeddedFont>
      <p:font typeface="Poppins Light" panose="020B0604020202020204" charset="0"/>
      <p:regular r:id="rId56"/>
      <p:bold r:id="rId57"/>
      <p:italic r:id="rId58"/>
      <p:boldItalic r:id="rId59"/>
    </p:embeddedFont>
    <p:embeddedFont>
      <p:font typeface="Poppins Medium" panose="020B0604020202020204" charset="0"/>
      <p:regular r:id="rId60"/>
      <p:bold r:id="rId61"/>
      <p:italic r:id="rId62"/>
      <p:boldItalic r:id="rId63"/>
    </p:embeddedFont>
    <p:embeddedFont>
      <p:font typeface="Poppins SemiBold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5704ecf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ec5704ec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704ecf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ec5704ec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5704ecf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ec5704ec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5704ecf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ec5704ec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5704ecf5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c5704ec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309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5704ecf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c5704ec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jenkins.io/war/2.307/jenkins.wa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dus/node-hel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CI/CD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Assignment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14704" y="-27709"/>
            <a:ext cx="923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   After review launch the instance and download the key pair.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683491"/>
            <a:ext cx="12191999" cy="57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69875" y="263925"/>
            <a:ext cx="98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  Give the proper name to instance and copy the IP address of running instance.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23401"/>
            <a:ext cx="12192000" cy="54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3954" y="-54194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176700" y="613350"/>
            <a:ext cx="12015299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6-Open the terminal where our key pair is present and perform the following functions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"/>
              <a:buAutoNum type="arabicPeriod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the command -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400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aws-key.pem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to make key publicly viewable     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 Open 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uding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command -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“key-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pair.pem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” ubuntu@3.128.153.232.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304800" y="2466109"/>
            <a:ext cx="11591635" cy="37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324691"/>
            <a:ext cx="12081164" cy="60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2120956" y="10250"/>
            <a:ext cx="771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4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Java Installation</a:t>
            </a:r>
            <a:endParaRPr sz="44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108266" y="813577"/>
            <a:ext cx="104802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Install java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sdk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jre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over our virtual cloud environment using the      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		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apt-get update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	            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 install openjdk-11-jre-headless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314036" y="2687782"/>
            <a:ext cx="11555213" cy="323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770662" y="0"/>
            <a:ext cx="96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Jenkins Set up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72654" y="1033000"/>
            <a:ext cx="1074184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Get the link of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from the 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Download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war file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wget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https://get.jenkins.io/war/2.307/jenkins.war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Change the file permissions of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executable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29308" y="230909"/>
            <a:ext cx="11933383" cy="594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5704ecf5_0_7"/>
          <p:cNvSpPr txBox="1"/>
          <p:nvPr/>
        </p:nvSpPr>
        <p:spPr>
          <a:xfrm>
            <a:off x="1119150" y="209825"/>
            <a:ext cx="995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Building Pipeline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20" name="Google Shape;220;gec5704ecf5_0_7"/>
          <p:cNvSpPr txBox="1"/>
          <p:nvPr/>
        </p:nvSpPr>
        <p:spPr>
          <a:xfrm>
            <a:off x="971700" y="855466"/>
            <a:ext cx="112203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Run the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enkins over ec2 machine using the below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			 $ java -jar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ec5704ecf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992250"/>
            <a:ext cx="12054449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76435" y="484556"/>
            <a:ext cx="983490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     Open the browser and open the Jenkins GUI using &lt;IP_VM&gt;:8080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32318" y="1075800"/>
            <a:ext cx="11624540" cy="5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5704ecf5_0_15"/>
          <p:cNvSpPr txBox="1"/>
          <p:nvPr/>
        </p:nvSpPr>
        <p:spPr>
          <a:xfrm>
            <a:off x="4955329" y="-771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c5704ecf5_0_15"/>
          <p:cNvSpPr txBox="1"/>
          <p:nvPr/>
        </p:nvSpPr>
        <p:spPr>
          <a:xfrm>
            <a:off x="1645891" y="300377"/>
            <a:ext cx="930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Step 3:    Install the suggested plugins and add a account on Jenkins, after that           click on start Jenkins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ec5704ecf5_0_15"/>
          <p:cNvPicPr preferRelativeResize="0"/>
          <p:nvPr/>
        </p:nvPicPr>
        <p:blipFill>
          <a:blip r:embed="rId3"/>
          <a:srcRect/>
          <a:stretch/>
        </p:blipFill>
        <p:spPr>
          <a:xfrm>
            <a:off x="274900" y="1354906"/>
            <a:ext cx="11642201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37659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717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1595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 Virtual Cloud Environment</a:t>
            </a:r>
            <a:endParaRPr lang="en-US"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Installation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 set up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q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Pipeline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Make a build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q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Run Application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5704ecf5_0_2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5704ecf5_0_26"/>
          <p:cNvSpPr txBox="1"/>
          <p:nvPr/>
        </p:nvSpPr>
        <p:spPr>
          <a:xfrm>
            <a:off x="149600" y="446400"/>
            <a:ext cx="930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gec5704ecf5_0_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26919" y="1760220"/>
            <a:ext cx="6515101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5704ecf5_0_21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c5704ecf5_0_21"/>
          <p:cNvSpPr txBox="1"/>
          <p:nvPr/>
        </p:nvSpPr>
        <p:spPr>
          <a:xfrm>
            <a:off x="1054763" y="207751"/>
            <a:ext cx="930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-:</a:t>
            </a:r>
            <a:r>
              <a:rPr lang="en-US" sz="2800" u="sng" dirty="0">
                <a:latin typeface="Poppins"/>
                <a:ea typeface="Poppins"/>
                <a:cs typeface="Poppins"/>
                <a:sym typeface="Poppins"/>
              </a:rPr>
              <a:t>Jenkins Dashboard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:-</a:t>
            </a:r>
            <a:endParaRPr sz="2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ec5704ecf5_0_21"/>
          <p:cNvPicPr preferRelativeResize="0"/>
          <p:nvPr/>
        </p:nvPicPr>
        <p:blipFill>
          <a:blip r:embed="rId3"/>
          <a:srcRect/>
          <a:stretch/>
        </p:blipFill>
        <p:spPr>
          <a:xfrm>
            <a:off x="236700" y="1031024"/>
            <a:ext cx="11815826" cy="485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926404" y="-578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1125" y="240925"/>
            <a:ext cx="111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 4:  Install the NodeJS Plugin and add the global configuration for NodeJS as show in the    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figures.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7854" y="1062181"/>
            <a:ext cx="11659269" cy="49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75492" y="230909"/>
            <a:ext cx="11761284" cy="57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5025804" y="-13249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33150" y="333150"/>
            <a:ext cx="1050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Step 5: 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Create a new project of the freestyle type.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20979" y="790901"/>
            <a:ext cx="11735071" cy="52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926404" y="-22212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04800" y="243575"/>
            <a:ext cx="11308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  Fork the repository given at </a:t>
            </a:r>
            <a:r>
              <a:rPr lang="en-US" sz="1900" b="0" i="0" u="sng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https://github.com/knoldus/node-hello</a:t>
            </a:r>
            <a:r>
              <a:rPr lang="en-US" sz="1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our </a:t>
            </a:r>
            <a:r>
              <a:rPr lang="en-US" sz="1900" dirty="0" err="1"/>
              <a:t>G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ithub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43855" y="1094100"/>
            <a:ext cx="11504290" cy="5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71100" y="177833"/>
            <a:ext cx="1074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Step 7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:      Perform the different build task as shown in the fig.</a:t>
            </a:r>
            <a:endParaRPr sz="20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64654" y="670245"/>
            <a:ext cx="12025745" cy="575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162F5-8C4D-419A-B803-9E40BC19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" y="295562"/>
            <a:ext cx="11369964" cy="60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342300" y="51395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204300" y="348300"/>
            <a:ext cx="1178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204300" y="110836"/>
            <a:ext cx="11783400" cy="59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525075" y="384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83127" y="129309"/>
            <a:ext cx="11914909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220950" y="234924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Set up Virtual Cloud Environment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0" y="1143700"/>
            <a:ext cx="116619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1- Sign in to AWS console and launch the new EC2 instance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87397"/>
            <a:ext cx="12192000" cy="493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60219" y="414550"/>
            <a:ext cx="11604882" cy="56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226900" y="701554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712825" y="414550"/>
            <a:ext cx="1051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Step 8:- At the end save and apply the required changes.:-</a:t>
            </a:r>
            <a:endParaRPr sz="2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226900" y="1548154"/>
            <a:ext cx="11671274" cy="462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704ecf5_0_44"/>
          <p:cNvSpPr txBox="1"/>
          <p:nvPr/>
        </p:nvSpPr>
        <p:spPr>
          <a:xfrm>
            <a:off x="441900" y="272575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oppins"/>
              </a:rPr>
              <a:t>Make a Build</a:t>
            </a:r>
            <a:endParaRPr sz="4100" b="0" i="0" u="sng" strike="noStrike" cap="none" dirty="0">
              <a:solidFill>
                <a:schemeClr val="accent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Poppins"/>
            </a:endParaRPr>
          </a:p>
        </p:txBody>
      </p:sp>
      <p:sp>
        <p:nvSpPr>
          <p:cNvPr id="328" name="Google Shape;328;gec5704ecf5_0_44"/>
          <p:cNvSpPr txBox="1"/>
          <p:nvPr/>
        </p:nvSpPr>
        <p:spPr>
          <a:xfrm>
            <a:off x="231494" y="1585875"/>
            <a:ext cx="11430406" cy="4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gec5704ecf5_0_44"/>
          <p:cNvSpPr txBox="1"/>
          <p:nvPr/>
        </p:nvSpPr>
        <p:spPr>
          <a:xfrm>
            <a:off x="362075" y="1124175"/>
            <a:ext cx="8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Step 1:- Click on the build now and get proper build in the console.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FC32-41CD-4E13-80C9-BB5C2A06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" y="1958212"/>
            <a:ext cx="11333951" cy="409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F3F00-F20D-4D8D-8DD3-C8B6BDE0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" y="110836"/>
            <a:ext cx="11868728" cy="61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D5B7B-1495-40EC-8791-BD1914ED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101600"/>
            <a:ext cx="11767127" cy="61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1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448F1-D855-4BDD-8CC6-900A8C14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55"/>
            <a:ext cx="12192000" cy="61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0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0B364-0FF0-4FFB-982C-8322C8EC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D80DF-1A17-4175-91E1-ABFA4113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18"/>
            <a:ext cx="12192000" cy="61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4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15EA8-B9F5-437D-B509-F91043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509"/>
            <a:ext cx="12192000" cy="495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982C2-3300-45E8-8951-B0FC88359099}"/>
              </a:ext>
            </a:extLst>
          </p:cNvPr>
          <p:cNvSpPr txBox="1"/>
          <p:nvPr/>
        </p:nvSpPr>
        <p:spPr>
          <a:xfrm>
            <a:off x="480291" y="129309"/>
            <a:ext cx="1105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Step2:    Launch then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&gt;:3000 and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&gt;:3001 in the browser for check the app    </a:t>
            </a:r>
          </a:p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 is running on server or not.</a:t>
            </a: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4233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2250E-7BA1-4D20-82A8-081BB2B5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4"/>
            <a:ext cx="12192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525075" y="248900"/>
            <a:ext cx="97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59450" y="261600"/>
            <a:ext cx="128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   After launching the instance select the  Ubuntu Server 18.04  LTS (HVM) AMI 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923402"/>
            <a:ext cx="12058074" cy="5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5704ecf5_0_53"/>
          <p:cNvSpPr txBox="1"/>
          <p:nvPr/>
        </p:nvSpPr>
        <p:spPr>
          <a:xfrm>
            <a:off x="972000" y="198716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Run Application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cs typeface="Poppins"/>
              <a:sym typeface="Poppins"/>
            </a:endParaRPr>
          </a:p>
        </p:txBody>
      </p:sp>
      <p:sp>
        <p:nvSpPr>
          <p:cNvPr id="352" name="Google Shape;352;gec5704ecf5_0_53"/>
          <p:cNvSpPr txBox="1"/>
          <p:nvPr/>
        </p:nvSpPr>
        <p:spPr>
          <a:xfrm>
            <a:off x="0" y="1143575"/>
            <a:ext cx="116619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ec5704ecf5_0_53"/>
          <p:cNvSpPr txBox="1"/>
          <p:nvPr/>
        </p:nvSpPr>
        <p:spPr>
          <a:xfrm>
            <a:off x="439225" y="1143575"/>
            <a:ext cx="1157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Step 1:- Add the port range 3000-3001 in the ec2 instance inbound rules for validation of running app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gec5704ecf5_0_53"/>
          <p:cNvPicPr preferRelativeResize="0"/>
          <p:nvPr/>
        </p:nvPicPr>
        <p:blipFill>
          <a:blip r:embed="rId3"/>
          <a:srcRect/>
          <a:stretch/>
        </p:blipFill>
        <p:spPr>
          <a:xfrm>
            <a:off x="2068946" y="2623127"/>
            <a:ext cx="7952510" cy="334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947081" y="22046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6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8900" y="287288"/>
            <a:ext cx="11723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 Next choose the instance type ,configure instance details, add storage and configure security groups.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357461"/>
            <a:ext cx="12264271" cy="513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0"/>
            <a:ext cx="12118108" cy="63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1600"/>
            <a:ext cx="12242225" cy="611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12164291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93067-0CE1-46ED-A08D-E53072A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4656"/>
            <a:ext cx="12192002" cy="6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527</Words>
  <Application>Microsoft Office PowerPoint</Application>
  <PresentationFormat>Widescreen</PresentationFormat>
  <Paragraphs>160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Poppins Medium</vt:lpstr>
      <vt:lpstr>Nirmala UI</vt:lpstr>
      <vt:lpstr>Poppins SemiBold</vt:lpstr>
      <vt:lpstr>Arial</vt:lpstr>
      <vt:lpstr>Poppins Light</vt:lpstr>
      <vt:lpstr>Microsoft Himalaya</vt:lpstr>
      <vt:lpstr>Poppins</vt:lpstr>
      <vt:lpstr>MS PGothic</vt:lpstr>
      <vt:lpstr>Wingdings</vt:lpstr>
      <vt:lpstr>Calibri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2</cp:revision>
  <dcterms:modified xsi:type="dcterms:W3CDTF">2021-09-02T13:13:19Z</dcterms:modified>
</cp:coreProperties>
</file>